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BF69-3025-A30A-6A50-C14FD800F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0EA4E-6061-EA51-C105-2E42A47E8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BD9D-718F-684D-D1BD-386EBBCC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DC04-5ED7-7824-3CE3-A9A87335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EE31B-DD2E-70AD-3234-D7C75C2A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2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3FCF-51A5-64A4-742E-06640E5B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5FF9D-F669-FAFE-72FE-12C6A4D98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02843-CEE2-595B-C8F3-C8F35BEA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8681D-763D-F602-474A-F782F208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13AB-6ED5-A9B6-96BB-17462F29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86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8F2B7-A4BE-533F-59F6-72CE65564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5B5A4-2AAE-CA27-5ED6-AC20FDE88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12317-921C-A841-596C-FF7EA070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D6BD-CE6A-36F7-BF69-21E5FE0D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88CF7-204A-6DF6-A37C-68715AE4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13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69C5-09EE-7590-3FA8-4B08286A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CBF6F-FFE5-46F7-9F1B-9D2C6BFC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A7DEB-0F7F-750B-A958-E175E62B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94D67-1447-E22B-C357-9EE0B3BE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18EA1-FC91-FE8D-F81D-4C474BD9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453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2E50-AE90-12FD-D025-DAD7D5780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00F33-012D-B6FD-58A7-00A74E6AA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16043-9101-6B62-5558-255CBD9F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01FC-1583-DAE7-D02C-88033D4F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A6EB3-874B-7BDE-B740-C5B09F28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91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3565-02F7-98FA-BA51-880F99EC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1C24C-718E-6F3C-CF76-7803FE3E1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3D1D8-2A8F-0F8D-D3B6-C4C4BA6BF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F5CDA-5C4B-7061-74DD-F83776DC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DD1BB-136C-2BC3-5EAA-C36DE7C59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F06FB-9A0D-8128-9771-1CF45A7E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73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B29F-9C6E-6A2A-829F-EEF0F1D6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64241-66DE-37E4-8985-2049DBDCA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3A2CE-427E-D227-1FAE-3D21F34C8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589BD-422A-54A7-E8AF-8179B6739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64781-8F3B-C5C7-7A4F-20845CF1E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F84F3C-DBFA-11B7-9CBC-6160D5AC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FB522-A102-BA66-21CB-A0C1114E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6955D-8AD5-259F-E48E-52A681DC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92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FF8D-9FFF-4E26-8DBB-FD84595A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69E28-2837-5223-DE69-46F10E5A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2A9C2-3D7C-DF6F-A66A-42A74E31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B81DD-6AC5-94BC-2794-BF138564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31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659DD-C383-FCAE-E17E-4F29AB27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FF218-3573-0702-C411-7BC4C2CC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BD893-9C03-8CCD-CC65-590A3DD0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79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9B09-98F8-B70F-CC20-8A115D6F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FA3C-8910-49C2-C8A6-7C79BC414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E7A8F-9628-3C1C-4464-86AEB6928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F9690-3BCD-F93D-8316-E905C13F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9C4A5-620B-48B3-E483-3EDFD1D7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DDB5B-AF7F-6F88-8BA9-70D97357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823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885A1-C43E-44C7-E502-9C1EF836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B5A29-5DB7-4145-0CB9-917434911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5EC2E-3ABC-4926-CFCE-215B4BA90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3F9D4-D8BD-0ED7-3AD6-8EBDE85B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169AC-4B20-6627-5B54-A51BC862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D9CE1-B1BE-6637-C107-D8029FF5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4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AFE049-8969-5FA4-D8CF-D41E996DF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3AFC2-9F86-F961-2AD3-2E07C03D5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77BA-AEF3-D0B9-1074-1AE874993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4506-39E9-4B5D-8B8F-7EA72C135411}" type="datetimeFigureOut">
              <a:rPr lang="en-CA" smtClean="0"/>
              <a:t>2022-10-20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7F8C7-EC98-5890-6831-2CF72A2F5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F376B-D6D7-F895-E225-E14BEA9DC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576A-BB4C-47B0-A5C8-2C6CB5B36F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89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EE4D-923D-2037-52B0-B3B6CC2EB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A8968-00A5-3053-9DDC-55EEA826EE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AB973DE-7198-F8A7-0E00-A7F5B53F6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FD4D3B4-D0DA-7353-3093-607278B35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5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76704869-358F-C143-0BE8-CFB16CC81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02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1AC75FF-0C3C-7760-924F-A756E3DB3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CAEF50C-5165-E949-01B9-213A0F55A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7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932E1E0-43EA-2912-42C4-AA2FDFDB0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08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1471025-7E82-6658-CC39-45DCB210F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5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47667D86CEBE42B9DB9FBED472CF66" ma:contentTypeVersion="1" ma:contentTypeDescription="Create a new document." ma:contentTypeScope="" ma:versionID="531e28e1989d22a94d51fecaa7628f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F65B1F-9A04-4E9B-811A-479CE3D82CE3}"/>
</file>

<file path=customXml/itemProps2.xml><?xml version="1.0" encoding="utf-8"?>
<ds:datastoreItem xmlns:ds="http://schemas.openxmlformats.org/officeDocument/2006/customXml" ds:itemID="{16571762-42D1-48C0-8BEF-2DE5224A17FE}"/>
</file>

<file path=customXml/itemProps3.xml><?xml version="1.0" encoding="utf-8"?>
<ds:datastoreItem xmlns:ds="http://schemas.openxmlformats.org/officeDocument/2006/customXml" ds:itemID="{852D495A-CB17-41BB-BE6A-D584F8CADAA5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 Gigliotti</dc:creator>
  <cp:lastModifiedBy>Ida Gigliotti</cp:lastModifiedBy>
  <cp:revision>1</cp:revision>
  <dcterms:created xsi:type="dcterms:W3CDTF">2022-10-20T19:26:52Z</dcterms:created>
  <dcterms:modified xsi:type="dcterms:W3CDTF">2022-10-20T19:30:25Z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0x0101001747667D86CEBE42B9DB9FBED472CF66</vt:lpwstr>
  </property>
</Properties>
</file>